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19" r:id="rId3"/>
    <p:sldId id="613" r:id="rId4"/>
    <p:sldId id="619" r:id="rId5"/>
    <p:sldId id="614" r:id="rId6"/>
    <p:sldId id="624" r:id="rId7"/>
    <p:sldId id="622" r:id="rId8"/>
    <p:sldId id="625" r:id="rId9"/>
    <p:sldId id="620" r:id="rId10"/>
    <p:sldId id="626" r:id="rId11"/>
    <p:sldId id="623" r:id="rId12"/>
    <p:sldId id="615" r:id="rId13"/>
    <p:sldId id="618" r:id="rId14"/>
    <p:sldId id="612" r:id="rId15"/>
    <p:sldId id="517" r:id="rId16"/>
    <p:sldId id="342" r:id="rId17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72" autoAdjust="0"/>
    <p:restoredTop sz="93979" autoAdjust="0"/>
  </p:normalViewPr>
  <p:slideViewPr>
    <p:cSldViewPr snapToGrid="0" snapToObjects="1">
      <p:cViewPr varScale="1">
        <p:scale>
          <a:sx n="55" d="100"/>
          <a:sy n="55" d="100"/>
        </p:scale>
        <p:origin x="336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27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16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hyperlink" Target="https://docs.google.com/spreadsheets/d/1KdhxJmJGWlec3r81gBvN862uDzvak0d4?rtpof=tru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20286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6" y="2279902"/>
            <a:ext cx="9057245" cy="135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Exercise 3: Validation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EC76E-1DB2-F14F-9474-32C417DC9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40" y="6158662"/>
            <a:ext cx="11199104" cy="278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0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469162" cy="47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Handling business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29" y="1459149"/>
            <a:ext cx="13128557" cy="111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5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3-tiers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160" y="1493520"/>
            <a:ext cx="8180590" cy="111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2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Comment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2279902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 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Preferences 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Java 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Style 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4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Templates</a:t>
            </a:r>
            <a:endParaRPr lang="en-US" altLang="en-US" sz="4800" b="0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060" y="3346639"/>
            <a:ext cx="10945238" cy="95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5366362"/>
            <a:ext cx="5262724" cy="4913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66" y="5366362"/>
            <a:ext cx="7997367" cy="4299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748" y="5366362"/>
            <a:ext cx="4955022" cy="45330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9104552" y="10120827"/>
            <a:ext cx="21401314" cy="103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  <a:defRPr/>
            </a:pPr>
            <a:r>
              <a:rPr lang="en-US" sz="4800" b="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Shortcut: Alt + shift + j</a:t>
            </a:r>
            <a:endParaRPr lang="en-US" altLang="en-US" sz="4800" b="0" i="1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31778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5A20E-CCB3-9C46-B3AD-621935AD0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96" y="2036395"/>
            <a:ext cx="11146204" cy="98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/>
        </p:nvSpPr>
        <p:spPr>
          <a:xfrm>
            <a:off x="1374774" y="514346"/>
            <a:ext cx="11356488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5700"/>
              <a:buFont typeface="Noto Sans Symbols"/>
              <a:buNone/>
            </a:pPr>
            <a:r>
              <a:rPr lang="en-US" sz="5700" b="1" i="0" u="none" strike="noStrike" cap="none" dirty="0">
                <a:solidFill>
                  <a:srgbClr val="4F81BD"/>
                </a:solidFill>
                <a:latin typeface="Arial"/>
                <a:ea typeface="Arial"/>
                <a:cs typeface="Arial"/>
                <a:sym typeface="Arial"/>
              </a:rPr>
              <a:t>Testing Exam</a:t>
            </a:r>
            <a:endParaRPr sz="5700" b="1" i="0" u="none" strike="noStrike" cap="none" dirty="0">
              <a:solidFill>
                <a:srgbClr val="4F81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EE937-40BF-D64C-8287-080968268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463469"/>
            <a:ext cx="13733196" cy="5878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AEA06-0AB9-C644-A0E3-14FBDE298AF4}"/>
              </a:ext>
            </a:extLst>
          </p:cNvPr>
          <p:cNvSpPr txBox="1"/>
          <p:nvPr/>
        </p:nvSpPr>
        <p:spPr>
          <a:xfrm>
            <a:off x="11426875" y="8341931"/>
            <a:ext cx="1160584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VN" sz="2000" b="0" i="1" dirty="0">
                <a:hlinkClick r:id="rId4"/>
              </a:rPr>
              <a:t>https://docs.google.com/spreadsheets/d/1KdhxJmJGWlec3r81gBvN862uDzvak0d4?rtpof=true</a:t>
            </a:r>
            <a:endParaRPr lang="en-VN" sz="2000" b="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5AC6D-1F94-A144-8110-C1F071BB3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04" y="2463469"/>
            <a:ext cx="9588500" cy="877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3-layers Architecture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Comment template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3-tiers Architecture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0" y="1590476"/>
            <a:ext cx="8115300" cy="1106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2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3-layers Architecture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2279902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anose="05000000000000000000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Basic</a:t>
            </a:r>
          </a:p>
          <a:p>
            <a:pPr defTabSz="914400">
              <a:buFont typeface="Wingdings" panose="05000000000000000000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Validation &amp; Handling Exception</a:t>
            </a:r>
          </a:p>
          <a:p>
            <a:pPr defTabSz="914400">
              <a:buFont typeface="Wingdings" panose="05000000000000000000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Handling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42782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Basic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21" y="1498060"/>
            <a:ext cx="12990094" cy="110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2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20286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2279902"/>
            <a:ext cx="8095952" cy="135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Exercise 1: Basic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DDD011-19B0-4F46-9FDA-7B2944C2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14" y="2190599"/>
            <a:ext cx="7141309" cy="101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0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Basic (interface)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17" y="1459148"/>
            <a:ext cx="13132574" cy="111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3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202865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6" y="2279902"/>
            <a:ext cx="9057245" cy="135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Wingdings" pitchFamily="2" charset="2"/>
              <a:buChar char="Ø"/>
              <a:defRPr/>
            </a:pPr>
            <a:r>
              <a:rPr lang="en-US" altLang="en-US" sz="48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Exercise 2: Basic (interface)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3A21A-65DE-F84A-AD85-A9E948A89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72" y="5405120"/>
            <a:ext cx="10649455" cy="3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8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469162" cy="47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Validation &amp; Handling Exception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17" y="1527495"/>
            <a:ext cx="13112885" cy="111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0708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26455</TotalTime>
  <Words>145</Words>
  <Application>Microsoft Macintosh PowerPoint</Application>
  <PresentationFormat>Custom</PresentationFormat>
  <Paragraphs>35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 Arial (Headings)</vt:lpstr>
      <vt:lpstr>Arial</vt:lpstr>
      <vt:lpstr>Arial (Body)</vt:lpstr>
      <vt:lpstr>Calibri</vt:lpstr>
      <vt:lpstr>Helvetica Neue</vt:lpstr>
      <vt:lpstr>Helvetica Neue Light</vt:lpstr>
      <vt:lpstr>Helvetica Neue Medium</vt:lpstr>
      <vt:lpstr>Meiryo</vt:lpstr>
      <vt:lpstr>Noto Sans Symbols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Office User</cp:lastModifiedBy>
  <cp:revision>2963</cp:revision>
  <cp:lastPrinted>2019-09-17T11:00:25Z</cp:lastPrinted>
  <dcterms:modified xsi:type="dcterms:W3CDTF">2021-10-25T08:37:56Z</dcterms:modified>
  <cp:category/>
</cp:coreProperties>
</file>